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90" r:id="rId3"/>
    <p:sldId id="291" r:id="rId4"/>
    <p:sldId id="292" r:id="rId5"/>
    <p:sldId id="263" r:id="rId6"/>
  </p:sldIdLst>
  <p:sldSz cx="9144000" cy="6858000" type="screen4x3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>
      <a:defRPr lang="sk-SK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68" autoAdjust="0"/>
    <p:restoredTop sz="94667" autoAdjust="0"/>
  </p:normalViewPr>
  <p:slideViewPr>
    <p:cSldViewPr>
      <p:cViewPr>
        <p:scale>
          <a:sx n="70" d="100"/>
          <a:sy n="70" d="100"/>
        </p:scale>
        <p:origin x="-89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73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4AFEFC4-AAEA-4483-B389-72D002E8139B}" type="datetimeFigureOut">
              <a:rPr lang="sk-SK"/>
              <a:pPr>
                <a:defRPr/>
              </a:pPr>
              <a:t>20. 5. 2010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83C1B8-D0BB-4799-92F4-7E387CBC849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23556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F90A1B-EC0A-4894-A224-8BE3EFEE3E85}" type="slidenum">
              <a:rPr lang="sk-SK" smtClean="0"/>
              <a:pPr/>
              <a:t>1</a:t>
            </a:fld>
            <a:endParaRPr lang="sk-S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43012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A7FE2B-722A-414A-8BB0-EEB834281B8B}" type="slidenum">
              <a:rPr lang="sk-SK" smtClean="0"/>
              <a:pPr/>
              <a:t>5</a:t>
            </a:fld>
            <a:endParaRPr lang="sk-S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EAC9A-A6FF-4E95-ABB6-11959C7D3EB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98797-F442-4FE5-ABEB-8FD74608DD6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A3A5B-62A7-4B16-B52F-E552EF17E92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alebo organizačná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jektu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sk-SK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6D800-A534-404A-B1B9-9A74D71AA64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9CA66-06E9-4586-85BD-BBC880C172F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A9187-FDF8-4780-8978-CD95E1B6ED8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52C30-54D3-4878-A91D-5379FA37FD0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AC5F6-1FB7-448A-883C-D2351BF5CDD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C440A-F02B-4E44-B9AA-EE5EF56F3D0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210D6-48D9-4D0F-89D0-75CC71CB95D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CC017-D3AF-4331-980E-700505DEFA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58A2F-C8AD-4BB5-90FC-79501B6256D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548574F-89EB-4E87-8668-4096FB775B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42938" y="2977978"/>
            <a:ext cx="8043862" cy="292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46038" rIns="0" bIns="46038" anchor="ctr" anchorCtr="1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dirty="0" smtClean="0"/>
              <a:t>Study of SAR focusing by array of stripline TEM mode applicators</a:t>
            </a:r>
          </a:p>
          <a:p>
            <a:pPr>
              <a:spcBef>
                <a:spcPct val="20000"/>
              </a:spcBef>
              <a:defRPr/>
            </a:pPr>
            <a:endParaRPr lang="cs-CZ" sz="3200" dirty="0" smtClean="0"/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cs-CZ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arbora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Vrbov</a:t>
            </a:r>
            <a:r>
              <a:rPr lang="sk-SK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Jan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Vrba</a:t>
            </a:r>
            <a:endParaRPr lang="en-US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endParaRPr lang="cs-CZ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3643313" y="785813"/>
            <a:ext cx="4071937" cy="603242"/>
          </a:xfrm>
          <a:prstGeom prst="rect">
            <a:avLst/>
          </a:prstGeom>
          <a:noFill/>
          <a:ln w="36576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bIns="0">
            <a:spAutoFit/>
          </a:bodyPr>
          <a:lstStyle/>
          <a:p>
            <a:pPr algn="l">
              <a:defRPr/>
            </a:pPr>
            <a:r>
              <a:rPr lang="en-US" sz="1400" b="1" dirty="0" smtClean="0"/>
              <a:t>CZECH TECHNICAL UNIVERSITY IN PRAGUE</a:t>
            </a:r>
            <a:endParaRPr lang="sk-SK" sz="1400" b="1" dirty="0"/>
          </a:p>
          <a:p>
            <a:pPr algn="l"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endParaRPr lang="en-US" sz="1400" b="1" dirty="0">
              <a:solidFill>
                <a:srgbClr val="FFFFFF"/>
              </a:solidFill>
            </a:endParaRPr>
          </a:p>
          <a:p>
            <a:pPr algn="l"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sk-SK" sz="1400" b="1" cap="all" dirty="0" smtClean="0"/>
              <a:t>F</a:t>
            </a:r>
            <a:r>
              <a:rPr lang="en-US" sz="1400" b="1" cap="all" dirty="0" err="1" smtClean="0"/>
              <a:t>aculty</a:t>
            </a:r>
            <a:r>
              <a:rPr lang="en-US" sz="1400" b="1" cap="all" dirty="0" smtClean="0"/>
              <a:t> of electrical engineering</a:t>
            </a:r>
            <a:endParaRPr lang="cs-CZ" b="1" cap="all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2" name="Obrázok 17" descr="logo_cvut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714375"/>
            <a:ext cx="178593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Microwave stripline applicator with TEM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</a:t>
            </a:r>
            <a:r>
              <a:rPr lang="en-US" sz="2800" dirty="0" smtClean="0"/>
              <a:t>orking frequency: </a:t>
            </a:r>
            <a:r>
              <a:rPr lang="en-US" sz="2800" dirty="0" smtClean="0"/>
              <a:t>434 MHz</a:t>
            </a:r>
          </a:p>
          <a:p>
            <a:r>
              <a:rPr lang="en-US" sz="2800" dirty="0" smtClean="0"/>
              <a:t>U</a:t>
            </a:r>
            <a:r>
              <a:rPr lang="en-US" sz="2800" dirty="0" smtClean="0"/>
              <a:t>pper </a:t>
            </a:r>
            <a:r>
              <a:rPr lang="en-US" sz="2800" dirty="0" smtClean="0"/>
              <a:t>and </a:t>
            </a:r>
            <a:r>
              <a:rPr lang="en-US" sz="2800" smtClean="0"/>
              <a:t>bottom </a:t>
            </a:r>
            <a:r>
              <a:rPr lang="en-US" sz="2800" smtClean="0"/>
              <a:t>strips </a:t>
            </a:r>
            <a:r>
              <a:rPr lang="en-US" sz="2800" dirty="0" smtClean="0"/>
              <a:t>are made from copper</a:t>
            </a:r>
          </a:p>
          <a:p>
            <a:r>
              <a:rPr lang="en-US" sz="2800" dirty="0" smtClean="0"/>
              <a:t>L</a:t>
            </a:r>
            <a:r>
              <a:rPr lang="en-US" sz="2800" dirty="0" smtClean="0"/>
              <a:t>ateral </a:t>
            </a:r>
            <a:r>
              <a:rPr lang="en-US" sz="2800" dirty="0" smtClean="0"/>
              <a:t>sides are from </a:t>
            </a:r>
            <a:r>
              <a:rPr lang="en-US" sz="2800" dirty="0" smtClean="0"/>
              <a:t>lossless dielectric material</a:t>
            </a:r>
          </a:p>
          <a:p>
            <a:r>
              <a:rPr lang="en-US" sz="2800" dirty="0" smtClean="0"/>
              <a:t>Air or water inside</a:t>
            </a:r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6" name="Picture 11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571876"/>
            <a:ext cx="4491037" cy="258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of two applicators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2098"/>
          </a:xfrm>
        </p:spPr>
        <p:txBody>
          <a:bodyPr/>
          <a:lstStyle/>
          <a:p>
            <a:r>
              <a:rPr lang="en-US" sz="2800" dirty="0" smtClean="0"/>
              <a:t>Model of composition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SAR distribution</a:t>
            </a:r>
          </a:p>
        </p:txBody>
      </p:sp>
      <p:pic>
        <p:nvPicPr>
          <p:cNvPr id="4" name="Picture 90" descr="C:\Users\Babu\Desktop\nove simulacie\nove simulacie\2apli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500174"/>
            <a:ext cx="35719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1" descr="C:\Users\Babu\Desktop\nove simulacie\nove simulacie\SAR2cy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071942"/>
            <a:ext cx="335758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4" descr="C:\Users\Babu\Desktop\nove simulacie\nove simulacie\2sar.tif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71942"/>
            <a:ext cx="3643338" cy="21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of four applicators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/>
          <a:lstStyle/>
          <a:p>
            <a:r>
              <a:rPr lang="en-US" sz="2800" dirty="0" smtClean="0"/>
              <a:t>Model of composition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SAR distribution</a:t>
            </a:r>
            <a:endParaRPr lang="en-US" sz="2800" dirty="0"/>
          </a:p>
        </p:txBody>
      </p:sp>
      <p:pic>
        <p:nvPicPr>
          <p:cNvPr id="5" name="Picture 94" descr="C:\Users\Babu\Desktop\nove simulacie\nove simulacie\o4ruk8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500174"/>
            <a:ext cx="376076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3" descr="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4214818"/>
            <a:ext cx="3429024" cy="2143140"/>
          </a:xfrm>
          <a:prstGeom prst="rect">
            <a:avLst/>
          </a:prstGeom>
        </p:spPr>
      </p:pic>
      <p:pic>
        <p:nvPicPr>
          <p:cNvPr id="7" name="Picture 95" descr="C:\Users\Babu\Desktop\nove simulacie\nove simulacie\4ASAR.tif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214818"/>
            <a:ext cx="369902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Thank you</a:t>
            </a:r>
            <a:endParaRPr lang="sk-SK" dirty="0" smtClean="0"/>
          </a:p>
        </p:txBody>
      </p:sp>
      <p:pic>
        <p:nvPicPr>
          <p:cNvPr id="21507" name="Picture 4" descr="DSC_018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357313"/>
            <a:ext cx="49911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DSC_018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8" y="3214688"/>
            <a:ext cx="4643437" cy="33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theme/theme1.xml><?xml version="1.0" encoding="utf-8"?>
<a:theme xmlns:a="http://schemas.openxmlformats.org/drawingml/2006/main" name="Predvolený návrh">
  <a:themeElements>
    <a:clrScheme name="Predvolený návrh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1857</TotalTime>
  <Words>80</Words>
  <Application>Microsoft Office PowerPoint</Application>
  <PresentationFormat>On-screen Show (4:3)</PresentationFormat>
  <Paragraphs>26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Wingdings</vt:lpstr>
      <vt:lpstr>Calibri</vt:lpstr>
      <vt:lpstr>Predvolený návrh</vt:lpstr>
      <vt:lpstr>Slide 1</vt:lpstr>
      <vt:lpstr>Microwave stripline applicator with TEM mode</vt:lpstr>
      <vt:lpstr>Composition of two applicators</vt:lpstr>
      <vt:lpstr>Composition of four applicators</vt:lpstr>
      <vt:lpstr>Thank you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Mikrovlnný páskový aplikátor pre lokálnu termoterapiu</dc:title>
  <dc:creator>Bc. Barbora Vrbová</dc:creator>
  <dc:description>Prezentácia k diplomovej práci</dc:description>
  <cp:lastModifiedBy>Babu</cp:lastModifiedBy>
  <cp:revision>210</cp:revision>
  <dcterms:created xsi:type="dcterms:W3CDTF">2006-12-26T21:11:25Z</dcterms:created>
  <dcterms:modified xsi:type="dcterms:W3CDTF">2010-05-20T10:24:37Z</dcterms:modified>
</cp:coreProperties>
</file>